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a01a91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a01a91e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08d3189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08d3189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08d3189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08d3189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08d318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08d318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08d3189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08d3189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Streets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David Burrows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David Burrows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01650"/>
            <a:ext cx="7630200" cy="353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heart’s unfolding dream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weaving our own faith.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Agape’s source,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prophetic light to hold our song,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trumpet’s call to be compassion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guides our way.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5825" y="343650"/>
            <a:ext cx="72561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01650"/>
            <a:ext cx="7630200" cy="353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soul’s revealing verse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love’s unending stream,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cosmic symphony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proclaims Sophia’s key.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Against all prejudice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rise to make all free.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5825" y="343650"/>
            <a:ext cx="72561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01650"/>
            <a:ext cx="7630200" cy="353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harp strings of the spirit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calling to our ear,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for all creation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leads us to rise up.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one life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greatest truth we see.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5825" y="343650"/>
            <a:ext cx="72561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Macintosh PowerPoint</Application>
  <PresentationFormat>On-screen Show (16:9)</PresentationFormat>
  <Paragraphs>24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2025-10-21T06:09:50Z</dcterms:modified>
</cp:coreProperties>
</file>